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3" r:id="rId5"/>
    <p:sldId id="269" r:id="rId6"/>
    <p:sldId id="260" r:id="rId7"/>
    <p:sldId id="264" r:id="rId8"/>
    <p:sldId id="265" r:id="rId9"/>
    <p:sldId id="266" r:id="rId10"/>
    <p:sldId id="267" r:id="rId11"/>
    <p:sldId id="268" r:id="rId12"/>
    <p:sldId id="270" r:id="rId13"/>
    <p:sldId id="262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>
      <p:cViewPr varScale="1">
        <p:scale>
          <a:sx n="98" d="100"/>
          <a:sy n="98" d="100"/>
        </p:scale>
        <p:origin x="600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1.jpeg"/><Relationship Id="rId5" Type="http://schemas.microsoft.com/office/2007/relationships/media" Target="../media/media3.mp3"/><Relationship Id="rId10" Type="http://schemas.openxmlformats.org/officeDocument/2006/relationships/image" Target="../media/image1.jpe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canchoose.ru/file/redactor/r_781243497cbc3526aca3cf0a2508dbee065317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0221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canchoose.ru/file/redactor/r_781243497cbc3526aca3cf0a2508dbee065317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2" r="16234" b="69445"/>
          <a:stretch/>
        </p:blipFill>
        <p:spPr bwMode="auto">
          <a:xfrm>
            <a:off x="152400" y="1276350"/>
            <a:ext cx="5781675" cy="64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canchoose.ru/file/redactor/r_781243497cbc3526aca3cf0a2508dbee065317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2" r="16234" b="69445"/>
          <a:stretch/>
        </p:blipFill>
        <p:spPr bwMode="auto">
          <a:xfrm>
            <a:off x="30907" y="2248086"/>
            <a:ext cx="4685109" cy="64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canchoose.ru/file/redactor/r_781243497cbc3526aca3cf0a2508dbee065317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2" r="16234" b="69445"/>
          <a:stretch/>
        </p:blipFill>
        <p:spPr bwMode="auto">
          <a:xfrm>
            <a:off x="1" y="1903487"/>
            <a:ext cx="5148064" cy="64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canchoose.ru/file/redactor/r_781243497cbc3526aca3cf0a2508dbee065317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2" r="16234" b="69445"/>
          <a:stretch/>
        </p:blipFill>
        <p:spPr bwMode="auto">
          <a:xfrm>
            <a:off x="30907" y="2895414"/>
            <a:ext cx="4109045" cy="64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36117" y="1493696"/>
            <a:ext cx="6120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Обучающие курсы для начинающих воспитателей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2308" y="0"/>
            <a:ext cx="6086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chemeClr val="accent1">
                    <a:lumMod val="50000"/>
                  </a:schemeClr>
                </a:solidFill>
              </a:rPr>
              <a:t>Муниципальное автономное учреждение </a:t>
            </a:r>
          </a:p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chemeClr val="accent1">
                    <a:lumMod val="50000"/>
                  </a:schemeClr>
                </a:solidFill>
              </a:rPr>
              <a:t>«Информационно-методический центр» города Тюмени</a:t>
            </a:r>
          </a:p>
        </p:txBody>
      </p:sp>
      <p:pic>
        <p:nvPicPr>
          <p:cNvPr id="10" name="Picture 2" descr="http://imc72.ru/templates/images/logo_imc_sm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0"/>
            <a:ext cx="1152128" cy="96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907" y="2117982"/>
            <a:ext cx="4999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«Активизация словаря детей младшего  дошкольного возраста»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3688" y="422793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Из опыта работы МАДОУ д/с№172 города Тюмени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52700" y="4597266"/>
            <a:ext cx="4922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Учитель-логопед  (наставник) </a:t>
            </a:r>
            <a:r>
              <a:rPr lang="ru-RU" sz="1400" dirty="0" err="1" smtClean="0"/>
              <a:t>Тырина</a:t>
            </a:r>
            <a:r>
              <a:rPr lang="ru-RU" sz="1400" dirty="0" smtClean="0"/>
              <a:t> Людмила Борисовна</a:t>
            </a:r>
          </a:p>
          <a:p>
            <a:pPr algn="ctr"/>
            <a:r>
              <a:rPr lang="ru-RU" sz="1400" dirty="0" smtClean="0"/>
              <a:t>Воспитатель Тодорова Анастасия Александровна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2603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canchoose.ru/file/redactor/r_781243497cbc3526aca3cf0a2508dbee065317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75" b="79074"/>
          <a:stretch/>
        </p:blipFill>
        <p:spPr bwMode="auto">
          <a:xfrm>
            <a:off x="4211960" y="936923"/>
            <a:ext cx="493204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83518"/>
            <a:ext cx="9144000" cy="514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5918"/>
            <a:ext cx="9144000" cy="1356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-66082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Обобщение и рефлексия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D:\24. ПРОЕКТЫ\Проект РАЗВИТИЕ РЕЧИ ДОШКОЛЬНИКОВ МЛАДШЕГО ВОЗРАСТА\164991139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279" y="1232575"/>
            <a:ext cx="441140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6016" y="4825355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Игра «</a:t>
            </a:r>
            <a:r>
              <a:rPr lang="ru-RU" smtClean="0"/>
              <a:t>У меня  …    самолет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3787" y="963097"/>
            <a:ext cx="417646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Закрепление обобщающего понятия «Транспорт»</a:t>
            </a:r>
          </a:p>
          <a:p>
            <a:r>
              <a:rPr lang="ru-RU" sz="1200" dirty="0"/>
              <a:t>- </a:t>
            </a:r>
            <a:r>
              <a:rPr lang="ru-RU" sz="1200" b="1" dirty="0"/>
              <a:t>Ребята, предлагаю выбрать понравившуюся игрушку </a:t>
            </a:r>
            <a:r>
              <a:rPr lang="ru-RU" sz="1200" b="1"/>
              <a:t>и </a:t>
            </a:r>
            <a:r>
              <a:rPr lang="ru-RU" sz="1200" b="1" smtClean="0"/>
              <a:t> </a:t>
            </a:r>
            <a:r>
              <a:rPr lang="ru-RU" sz="1200" b="1" dirty="0"/>
              <a:t>присесть на ковер.</a:t>
            </a:r>
          </a:p>
          <a:p>
            <a:r>
              <a:rPr lang="ru-RU" sz="1200" b="1" dirty="0" smtClean="0"/>
              <a:t>-Какую </a:t>
            </a:r>
            <a:r>
              <a:rPr lang="ru-RU" sz="1200" b="1" dirty="0"/>
              <a:t>игрушку вы выбрали?</a:t>
            </a:r>
          </a:p>
          <a:p>
            <a:r>
              <a:rPr lang="ru-RU" sz="1200" b="1" dirty="0"/>
              <a:t>-Самолет, машина, вертолет, корабль – как мы можем их назвать одним словом?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Развитие навыков ведения диалога</a:t>
            </a:r>
          </a:p>
          <a:p>
            <a:r>
              <a:rPr lang="ru-RU" sz="1200" b="1" dirty="0" smtClean="0"/>
              <a:t>-Транспорт бывает какой</a:t>
            </a:r>
            <a:r>
              <a:rPr lang="ru-RU" sz="1200" b="1" dirty="0"/>
              <a:t>? </a:t>
            </a:r>
            <a:endParaRPr lang="ru-RU" sz="1200" b="1" dirty="0" smtClean="0"/>
          </a:p>
          <a:p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Формирование умения выражать эмоциональное отношение к увиденному</a:t>
            </a:r>
          </a:p>
          <a:p>
            <a:r>
              <a:rPr lang="ru-RU" sz="1200" b="1" dirty="0" smtClean="0"/>
              <a:t>-Какие </a:t>
            </a:r>
            <a:r>
              <a:rPr lang="ru-RU" sz="1200" b="1" dirty="0"/>
              <a:t>вы сегодня, ребята молодцы! Все хорошо отвечали, полными ответами. Отгадали загадки. Молодцы!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631390"/>
            <a:ext cx="4133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/>
          </a:p>
          <a:p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19306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canchoose.ru/file/redactor/r_781243497cbc3526aca3cf0a2508dbee065317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75" b="79074"/>
          <a:stretch/>
        </p:blipFill>
        <p:spPr bwMode="auto">
          <a:xfrm>
            <a:off x="1" y="901342"/>
            <a:ext cx="4644007" cy="37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83518"/>
            <a:ext cx="9144000" cy="514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41226" y="327767"/>
            <a:ext cx="9144000" cy="1356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7927" y="-66082"/>
            <a:ext cx="8488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Закрепление материала в игровой деятельности на прогулке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7002" y="4655819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Игра «Умный  самолетик»</a:t>
            </a:r>
            <a:endParaRPr lang="ru-RU" dirty="0"/>
          </a:p>
        </p:txBody>
      </p:sp>
      <p:pic>
        <p:nvPicPr>
          <p:cNvPr id="1026" name="Picture 2" descr="C:\Users\Оксана\Downloads\16500251058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3040"/>
            <a:ext cx="4320480" cy="324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1819" y="3960909"/>
            <a:ext cx="237971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chemeClr val="bg1"/>
                </a:solidFill>
              </a:rPr>
              <a:t>Крылья есть, есть нос и хвост</a:t>
            </a:r>
            <a:r>
              <a:rPr lang="ru-RU" sz="13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1300" b="1" dirty="0" smtClean="0">
                <a:solidFill>
                  <a:schemeClr val="bg1"/>
                </a:solidFill>
              </a:rPr>
              <a:t> </a:t>
            </a:r>
            <a:r>
              <a:rPr lang="ru-RU" sz="1300" b="1" dirty="0">
                <a:solidFill>
                  <a:schemeClr val="bg1"/>
                </a:solidFill>
              </a:rPr>
              <a:t>Но, поверьте, я не прост. </a:t>
            </a:r>
            <a:endParaRPr lang="ru-RU" sz="1300" b="1" dirty="0" smtClean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23432" y="3760458"/>
            <a:ext cx="230080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chemeClr val="bg1"/>
                </a:solidFill>
              </a:rPr>
              <a:t>Есть моторы у меня– </a:t>
            </a:r>
          </a:p>
          <a:p>
            <a:r>
              <a:rPr lang="ru-RU" sz="1300" b="1" dirty="0">
                <a:solidFill>
                  <a:schemeClr val="bg1"/>
                </a:solidFill>
              </a:rPr>
              <a:t>Очень быстрый я, друзья. (Самолет</a:t>
            </a:r>
            <a:r>
              <a:rPr lang="ru-RU" sz="1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15941" y="3147814"/>
            <a:ext cx="45777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Ход игры: </a:t>
            </a:r>
            <a:r>
              <a:rPr lang="ru-RU" sz="1600" dirty="0" smtClean="0"/>
              <a:t>Дети </a:t>
            </a:r>
            <a:r>
              <a:rPr lang="ru-RU" sz="1600" dirty="0"/>
              <a:t>повторяют слова и движения за </a:t>
            </a:r>
            <a:r>
              <a:rPr lang="ru-RU" sz="1600" dirty="0" smtClean="0"/>
              <a:t>воспитателем:</a:t>
            </a:r>
          </a:p>
          <a:p>
            <a:endParaRPr lang="ru-RU" sz="1600" dirty="0"/>
          </a:p>
          <a:p>
            <a:r>
              <a:rPr lang="ru-RU" sz="1600" dirty="0"/>
              <a:t>Рейс </a:t>
            </a:r>
            <a:r>
              <a:rPr lang="ru-RU" sz="1600" dirty="0" smtClean="0"/>
              <a:t>Тюмень-Москва </a:t>
            </a:r>
            <a:r>
              <a:rPr lang="ru-RU" sz="1600" dirty="0"/>
              <a:t>отправляем, </a:t>
            </a:r>
            <a:r>
              <a:rPr lang="ru-RU" sz="1200" b="1" dirty="0"/>
              <a:t>(помахали ручками)</a:t>
            </a:r>
          </a:p>
          <a:p>
            <a:r>
              <a:rPr lang="ru-RU" sz="1600" dirty="0"/>
              <a:t>Скорость набираем, </a:t>
            </a:r>
            <a:r>
              <a:rPr lang="ru-RU" sz="1200" b="1" dirty="0"/>
              <a:t>(наклонили туловище вперёд)</a:t>
            </a:r>
          </a:p>
          <a:p>
            <a:r>
              <a:rPr lang="ru-RU" sz="1600" dirty="0"/>
              <a:t>Шасси - колёса убираем</a:t>
            </a:r>
            <a:r>
              <a:rPr lang="ru-RU" sz="1200" dirty="0"/>
              <a:t>, </a:t>
            </a:r>
            <a:r>
              <a:rPr lang="ru-RU" sz="1200" b="1" dirty="0" smtClean="0"/>
              <a:t>(присели)</a:t>
            </a:r>
            <a:endParaRPr lang="ru-RU" sz="1200" b="1" dirty="0"/>
          </a:p>
          <a:p>
            <a:r>
              <a:rPr lang="ru-RU" sz="1600" dirty="0"/>
              <a:t>Высоту </a:t>
            </a:r>
            <a:r>
              <a:rPr lang="ru-RU" sz="1600" dirty="0" smtClean="0"/>
              <a:t>набираем </a:t>
            </a:r>
            <a:r>
              <a:rPr lang="ru-RU" sz="1200" b="1" dirty="0"/>
              <a:t>(звук «у-у-у-у-у</a:t>
            </a:r>
            <a:r>
              <a:rPr lang="ru-RU" sz="1200" b="1" dirty="0" smtClean="0"/>
              <a:t>»)</a:t>
            </a:r>
            <a:endParaRPr lang="ru-RU" sz="1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90814" y="627534"/>
            <a:ext cx="442798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Вопросы для рассуждения</a:t>
            </a:r>
            <a:r>
              <a:rPr lang="ru-RU" sz="1600" dirty="0"/>
              <a:t>: 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Для </a:t>
            </a:r>
            <a:r>
              <a:rPr lang="ru-RU" sz="1600" dirty="0"/>
              <a:t>чего нужен самолёт</a:t>
            </a:r>
            <a:r>
              <a:rPr lang="ru-RU" sz="1200" b="1" dirty="0" smtClean="0"/>
              <a:t>? (</a:t>
            </a:r>
            <a:r>
              <a:rPr lang="ru-RU" sz="1200" b="1" dirty="0"/>
              <a:t>перевозить грузы, пассажиров</a:t>
            </a:r>
            <a:r>
              <a:rPr lang="ru-RU" sz="1200" b="1" dirty="0" smtClean="0"/>
              <a:t>).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Самолёт какого размера? </a:t>
            </a:r>
            <a:r>
              <a:rPr lang="ru-RU" sz="1200" b="1" dirty="0" smtClean="0"/>
              <a:t>(</a:t>
            </a:r>
            <a:r>
              <a:rPr lang="ru-RU" sz="1200" b="1" dirty="0"/>
              <a:t>большой, огромный</a:t>
            </a:r>
            <a:r>
              <a:rPr lang="ru-RU" sz="1200" b="1" dirty="0" smtClean="0"/>
              <a:t>).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Самолёт воздушный или наземный транспорт</a:t>
            </a:r>
            <a:r>
              <a:rPr lang="ru-RU" sz="1600" dirty="0" smtClean="0"/>
              <a:t>? </a:t>
            </a:r>
            <a:r>
              <a:rPr lang="ru-RU" sz="1200" b="1" dirty="0" smtClean="0"/>
              <a:t>(</a:t>
            </a:r>
            <a:r>
              <a:rPr lang="ru-RU" sz="1200" b="1" dirty="0"/>
              <a:t>он перемещается в воздухе, значит транспорт воздушный)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Кто </a:t>
            </a:r>
            <a:r>
              <a:rPr lang="ru-RU" sz="1600" dirty="0"/>
              <a:t>самолётом управляет</a:t>
            </a:r>
            <a:r>
              <a:rPr lang="ru-RU" sz="1600" dirty="0" smtClean="0"/>
              <a:t>? </a:t>
            </a:r>
            <a:r>
              <a:rPr lang="ru-RU" sz="1200" b="1" dirty="0" smtClean="0"/>
              <a:t>(</a:t>
            </a:r>
            <a:r>
              <a:rPr lang="ru-RU" sz="1200" b="1" dirty="0"/>
              <a:t>пилот</a:t>
            </a:r>
            <a:r>
              <a:rPr lang="ru-RU" sz="1200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847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canchoose.ru/file/redactor/r_781243497cbc3526aca3cf0a2508dbee065317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75" b="79074"/>
          <a:stretch/>
        </p:blipFill>
        <p:spPr bwMode="auto">
          <a:xfrm>
            <a:off x="4499992" y="936923"/>
            <a:ext cx="464400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83518"/>
            <a:ext cx="9144000" cy="514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5918"/>
            <a:ext cx="9144000" cy="1356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5" y="-66082"/>
            <a:ext cx="8488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Сюжетно-ролевая игра «Автобус»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631390"/>
            <a:ext cx="4133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/>
          </a:p>
          <a:p>
            <a:endParaRPr lang="ru-RU" sz="1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741964"/>
            <a:ext cx="4572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/>
              <a:t>Цель: </a:t>
            </a:r>
            <a:r>
              <a:rPr lang="ru-RU" sz="1200" dirty="0"/>
              <a:t>развитие социального поведения, навыки правильного общения в транспорте.</a:t>
            </a:r>
          </a:p>
          <a:p>
            <a:r>
              <a:rPr lang="ru-RU" sz="1200" b="1" dirty="0" smtClean="0"/>
              <a:t>Материалы:</a:t>
            </a:r>
            <a:r>
              <a:rPr lang="ru-RU" sz="1200" dirty="0" smtClean="0"/>
              <a:t> стулья</a:t>
            </a:r>
            <a:r>
              <a:rPr lang="ru-RU" sz="1200" dirty="0"/>
              <a:t>, расставленные по парно, как в автобусе. Отдельный </a:t>
            </a:r>
            <a:r>
              <a:rPr lang="ru-RU" sz="1200" dirty="0" smtClean="0"/>
              <a:t>стул - </a:t>
            </a:r>
            <a:r>
              <a:rPr lang="ru-RU" sz="1200" dirty="0"/>
              <a:t>место для водителя, билеты для пассажиров.</a:t>
            </a:r>
          </a:p>
          <a:p>
            <a:endParaRPr lang="ru-RU" sz="1200" dirty="0"/>
          </a:p>
          <a:p>
            <a:r>
              <a:rPr lang="ru-RU" sz="1200" b="1" dirty="0"/>
              <a:t>Ход игры</a:t>
            </a:r>
            <a:r>
              <a:rPr lang="ru-RU" sz="1200" dirty="0"/>
              <a:t>:</a:t>
            </a:r>
          </a:p>
          <a:p>
            <a:r>
              <a:rPr lang="ru-RU" sz="1200" dirty="0" smtClean="0"/>
              <a:t>- Ребята, вы </a:t>
            </a:r>
            <a:r>
              <a:rPr lang="ru-RU" sz="1200" dirty="0"/>
              <a:t>любите путешествовать</a:t>
            </a:r>
            <a:r>
              <a:rPr lang="ru-RU" sz="1200" dirty="0" smtClean="0"/>
              <a:t>? (Да)</a:t>
            </a:r>
            <a:endParaRPr lang="ru-RU" sz="1200" dirty="0"/>
          </a:p>
          <a:p>
            <a:r>
              <a:rPr lang="ru-RU" sz="1200" dirty="0" smtClean="0"/>
              <a:t>- Отгадайте </a:t>
            </a:r>
            <a:r>
              <a:rPr lang="ru-RU" sz="1200" dirty="0"/>
              <a:t>загадку, и вы узнаете на чем мы поедим путешествовать.</a:t>
            </a:r>
          </a:p>
          <a:p>
            <a:pPr algn="ctr"/>
            <a:r>
              <a:rPr lang="ru-RU" sz="1200" dirty="0" smtClean="0"/>
              <a:t>Дом </a:t>
            </a:r>
            <a:r>
              <a:rPr lang="ru-RU" sz="1200" dirty="0"/>
              <a:t>по улице идет,</a:t>
            </a:r>
          </a:p>
          <a:p>
            <a:pPr algn="ctr"/>
            <a:r>
              <a:rPr lang="ru-RU" sz="1200" dirty="0" smtClean="0"/>
              <a:t>На </a:t>
            </a:r>
            <a:r>
              <a:rPr lang="ru-RU" sz="1200" dirty="0"/>
              <a:t>работу всех везет</a:t>
            </a:r>
          </a:p>
          <a:p>
            <a:pPr algn="ctr"/>
            <a:r>
              <a:rPr lang="ru-RU" sz="1200" dirty="0" smtClean="0"/>
              <a:t>Не </a:t>
            </a:r>
            <a:r>
              <a:rPr lang="ru-RU" sz="1200" dirty="0"/>
              <a:t>на курьих тонких ножках</a:t>
            </a:r>
          </a:p>
          <a:p>
            <a:pPr algn="ctr"/>
            <a:r>
              <a:rPr lang="ru-RU" sz="1200" dirty="0" smtClean="0"/>
              <a:t>А </a:t>
            </a:r>
            <a:r>
              <a:rPr lang="ru-RU" sz="1200" dirty="0"/>
              <a:t>в резиновых </a:t>
            </a:r>
            <a:r>
              <a:rPr lang="ru-RU" sz="1200" dirty="0" smtClean="0"/>
              <a:t>сапожках. </a:t>
            </a:r>
          </a:p>
          <a:p>
            <a:pPr algn="ctr"/>
            <a:r>
              <a:rPr lang="ru-RU" sz="1200" dirty="0"/>
              <a:t> </a:t>
            </a:r>
            <a:r>
              <a:rPr lang="ru-RU" sz="1200" dirty="0" smtClean="0"/>
              <a:t>                                                                 (</a:t>
            </a:r>
            <a:r>
              <a:rPr lang="ru-RU" sz="1200" dirty="0"/>
              <a:t>Автобус) </a:t>
            </a:r>
            <a:endParaRPr lang="ru-RU" sz="1200" dirty="0" smtClean="0"/>
          </a:p>
          <a:p>
            <a:pPr marL="171450" indent="-171450">
              <a:buFontTx/>
              <a:buChar char="-"/>
            </a:pPr>
            <a:r>
              <a:rPr lang="ru-RU" sz="1200" dirty="0" smtClean="0"/>
              <a:t>Кто управляет автобусом? (Водитель)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Ребята</a:t>
            </a:r>
            <a:r>
              <a:rPr lang="ru-RU" sz="1200" dirty="0"/>
              <a:t>, а что делает </a:t>
            </a:r>
            <a:r>
              <a:rPr lang="ru-RU" sz="1200" dirty="0" smtClean="0"/>
              <a:t>кондуктор? (Продает </a:t>
            </a:r>
            <a:r>
              <a:rPr lang="ru-RU" sz="1200" dirty="0"/>
              <a:t>билеты. Объявляет остановки, следит за порядком в </a:t>
            </a:r>
            <a:r>
              <a:rPr lang="ru-RU" sz="1200" dirty="0" smtClean="0"/>
              <a:t>автобусе)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Как </a:t>
            </a:r>
            <a:r>
              <a:rPr lang="ru-RU" sz="1200" dirty="0"/>
              <a:t>называют людей, которые едут в </a:t>
            </a:r>
            <a:r>
              <a:rPr lang="ru-RU" sz="1200" dirty="0" smtClean="0"/>
              <a:t>автобусе? (Пассажиры)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Ребята</a:t>
            </a:r>
            <a:r>
              <a:rPr lang="ru-RU" sz="1200" dirty="0"/>
              <a:t>, какие правило поведения должны соблюдать пассажиры</a:t>
            </a:r>
            <a:r>
              <a:rPr lang="ru-RU" sz="1200" dirty="0" smtClean="0"/>
              <a:t>?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Что </a:t>
            </a:r>
            <a:r>
              <a:rPr lang="ru-RU" sz="1200" dirty="0"/>
              <a:t>нельзя делать в </a:t>
            </a:r>
            <a:r>
              <a:rPr lang="ru-RU" sz="1200" dirty="0" smtClean="0"/>
              <a:t>автобусе?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Выбираем водителя и кондуктора, остальные дети – пассажиры.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Поехали!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48" y="1146352"/>
            <a:ext cx="4625752" cy="346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6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canchoose.ru/file/redactor/r_781243497cbc3526aca3cf0a2508dbee065317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0221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canchoose.ru/file/redactor/r_781243497cbc3526aca3cf0a2508dbee065317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2" r="16234" b="69445"/>
          <a:stretch/>
        </p:blipFill>
        <p:spPr bwMode="auto">
          <a:xfrm>
            <a:off x="152400" y="1276350"/>
            <a:ext cx="5781675" cy="64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canchoose.ru/file/redactor/r_781243497cbc3526aca3cf0a2508dbee065317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2" r="16234" b="69445"/>
          <a:stretch/>
        </p:blipFill>
        <p:spPr bwMode="auto">
          <a:xfrm>
            <a:off x="30907" y="2248086"/>
            <a:ext cx="4685109" cy="64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canchoose.ru/file/redactor/r_781243497cbc3526aca3cf0a2508dbee065317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2" r="16234" b="69445"/>
          <a:stretch/>
        </p:blipFill>
        <p:spPr bwMode="auto">
          <a:xfrm>
            <a:off x="1" y="1903487"/>
            <a:ext cx="5148064" cy="64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canchoose.ru/file/redactor/r_781243497cbc3526aca3cf0a2508dbee065317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2" r="16234" b="69445"/>
          <a:stretch/>
        </p:blipFill>
        <p:spPr bwMode="auto">
          <a:xfrm>
            <a:off x="30907" y="2895414"/>
            <a:ext cx="4109045" cy="64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36117" y="1493696"/>
            <a:ext cx="6120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Обучающие курсы для начинающих воспитателей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2308" y="0"/>
            <a:ext cx="6086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chemeClr val="accent1">
                    <a:lumMod val="50000"/>
                  </a:schemeClr>
                </a:solidFill>
              </a:rPr>
              <a:t>Муниципальное автономное учреждение </a:t>
            </a:r>
          </a:p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chemeClr val="accent1">
                    <a:lumMod val="50000"/>
                  </a:schemeClr>
                </a:solidFill>
              </a:rPr>
              <a:t>«Информационно-методический центр» города Тюмени</a:t>
            </a:r>
          </a:p>
        </p:txBody>
      </p:sp>
      <p:pic>
        <p:nvPicPr>
          <p:cNvPr id="10" name="Picture 2" descr="http://imc72.ru/templates/images/logo_imc_sm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0"/>
            <a:ext cx="1152128" cy="96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907" y="2117982"/>
            <a:ext cx="4999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«Активизация словаря детей младшего  дошкольного возраста»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3688" y="422793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Из опыта работы МАДОУ д/с№172 города Тюмени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52700" y="4597266"/>
            <a:ext cx="4922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Учитель-логопед  </a:t>
            </a:r>
            <a:r>
              <a:rPr lang="ru-RU" sz="1400" dirty="0" err="1" smtClean="0"/>
              <a:t>Тырина</a:t>
            </a:r>
            <a:r>
              <a:rPr lang="ru-RU" sz="1400" dirty="0" smtClean="0"/>
              <a:t> Людмила Борисовна</a:t>
            </a:r>
          </a:p>
          <a:p>
            <a:pPr algn="ctr"/>
            <a:r>
              <a:rPr lang="ru-RU" sz="1400" dirty="0" smtClean="0"/>
              <a:t>Воспитатель Тодорова Анастасия Александровна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520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canchoose.ru/file/redactor/r_781243497cbc3526aca3cf0a2508dbee065317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75" b="79074"/>
          <a:stretch/>
        </p:blipFill>
        <p:spPr bwMode="auto">
          <a:xfrm>
            <a:off x="4572000" y="0"/>
            <a:ext cx="458988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9474" y="0"/>
            <a:ext cx="144016" cy="514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" name="Picture 2" descr="https://icanchoose.ru/file/redactor/r_781243497cbc3526aca3cf0a2508dbee065317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5" b="72037"/>
          <a:stretch/>
        </p:blipFill>
        <p:spPr bwMode="auto">
          <a:xfrm>
            <a:off x="1" y="409574"/>
            <a:ext cx="5148063" cy="27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44" y="1347614"/>
            <a:ext cx="54726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Объем словаря </a:t>
            </a:r>
            <a:r>
              <a:rPr lang="ru-RU" sz="2000" dirty="0" smtClean="0"/>
              <a:t>– 1600 слов</a:t>
            </a:r>
          </a:p>
          <a:p>
            <a:endParaRPr lang="ru-RU" sz="2000" dirty="0" smtClean="0"/>
          </a:p>
          <a:p>
            <a:r>
              <a:rPr lang="ru-RU" sz="2000" dirty="0" smtClean="0"/>
              <a:t>Из них: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Существительные        – 50%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Глаголы                           – 28%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Прилагательные           – 12%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Остальные части речи </a:t>
            </a:r>
            <a:r>
              <a:rPr lang="ru-RU" sz="2000" dirty="0"/>
              <a:t>– </a:t>
            </a:r>
            <a:r>
              <a:rPr lang="ru-RU" sz="2000" dirty="0" smtClean="0"/>
              <a:t>10%</a:t>
            </a:r>
            <a:endParaRPr lang="ru-RU" sz="2000" dirty="0"/>
          </a:p>
          <a:p>
            <a:pPr>
              <a:lnSpc>
                <a:spcPct val="150000"/>
              </a:lnSpc>
            </a:pP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-66082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Ожидаемые результаты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3852" y="1294477"/>
            <a:ext cx="44633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Активное формирование словаря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Начинается словообразование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Формируется 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грамматизация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речи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Улучшается звуковая культура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2" descr="https://icanchoose.ru/file/redactor/r_781243497cbc3526aca3cf0a2508dbee065317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40" t="22555" b="72037"/>
          <a:stretch/>
        </p:blipFill>
        <p:spPr bwMode="auto">
          <a:xfrm>
            <a:off x="5004048" y="403992"/>
            <a:ext cx="4139952" cy="27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25752" y="-164554"/>
            <a:ext cx="489654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Возраст детей:   4-й год жизни </a:t>
            </a:r>
          </a:p>
          <a:p>
            <a:pPr algn="ctr">
              <a:lnSpc>
                <a:spcPct val="150000"/>
              </a:lnSpc>
            </a:pPr>
            <a:r>
              <a:rPr lang="ru-RU" dirty="0" smtClean="0"/>
              <a:t>(</a:t>
            </a:r>
            <a:r>
              <a:rPr lang="ru-RU" dirty="0"/>
              <a:t>вторая младшая группа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07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144016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0"/>
            <a:ext cx="216024" cy="514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791" y="155704"/>
            <a:ext cx="82809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Тема занятия:</a:t>
            </a:r>
            <a:r>
              <a:rPr lang="ru-RU" sz="2000" b="1" dirty="0" smtClean="0"/>
              <a:t> </a:t>
            </a:r>
            <a:r>
              <a:rPr lang="ru-RU" sz="2000" dirty="0" smtClean="0"/>
              <a:t>«Транспорт»</a:t>
            </a:r>
          </a:p>
          <a:p>
            <a:endParaRPr lang="ru-RU" sz="1200" dirty="0"/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Цель:</a:t>
            </a:r>
            <a:r>
              <a:rPr lang="ru-RU" sz="2000" dirty="0" smtClean="0"/>
              <a:t> расширение и активизация словарного запаса по теме  «Транспорт»</a:t>
            </a:r>
          </a:p>
          <a:p>
            <a:endParaRPr lang="ru-RU" sz="1200" dirty="0"/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Задачи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Формировать умение детей согласовывать существительные с прилагательными в роде и числе.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Упражнять в изменении существительных в родительном падеже.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Развивать умение обобщать на основе выделения существенных деталей.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Воспитывать умение вести диалог, слушать и понимать  заданный вопрос.</a:t>
            </a:r>
          </a:p>
          <a:p>
            <a:endParaRPr lang="ru-RU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Тип занятия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sz="2000" dirty="0" smtClean="0"/>
              <a:t>обобщение имеющихся знаний</a:t>
            </a:r>
          </a:p>
        </p:txBody>
      </p:sp>
    </p:spTree>
    <p:extLst>
      <p:ext uri="{BB962C8B-B14F-4D97-AF65-F5344CB8AC3E}">
        <p14:creationId xmlns:p14="http://schemas.microsoft.com/office/powerpoint/2010/main" val="74833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canchoose.ru/file/redactor/r_781243497cbc3526aca3cf0a2508dbee065317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75" b="79074"/>
          <a:stretch/>
        </p:blipFill>
        <p:spPr bwMode="auto">
          <a:xfrm>
            <a:off x="-24173" y="1686378"/>
            <a:ext cx="4499992" cy="318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canchoose.ru/file/redactor/r_781243497cbc3526aca3cf0a2508dbee065317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75" b="79074"/>
          <a:stretch/>
        </p:blipFill>
        <p:spPr bwMode="auto">
          <a:xfrm>
            <a:off x="4644007" y="0"/>
            <a:ext cx="4499992" cy="512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222" y="21879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Организационный  момент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8551" y="481313"/>
            <a:ext cx="4906331" cy="1229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700" dirty="0" smtClean="0"/>
              <a:t>Создание позитивного настроя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700" dirty="0" smtClean="0"/>
              <a:t>Привлечение внимания к обращенной речи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700" dirty="0" smtClean="0"/>
              <a:t>Концентрация внимания</a:t>
            </a:r>
            <a:endParaRPr lang="ru-RU" sz="1700" dirty="0"/>
          </a:p>
        </p:txBody>
      </p:sp>
      <p:pic>
        <p:nvPicPr>
          <p:cNvPr id="2051" name="Picture 3" descr="C:\Users\Оксана\Downloads\16499173352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11" y="1757793"/>
            <a:ext cx="3976431" cy="29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815879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Игра «Соберемся, дети, в круг..»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24890" y="653036"/>
            <a:ext cx="4572000" cy="35586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200" dirty="0"/>
              <a:t>Соберемся дети в круг –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200" dirty="0"/>
              <a:t>Я твой друг и ты мой друг.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200" dirty="0"/>
              <a:t>Крепко за руки возьмемся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200" dirty="0"/>
              <a:t>И друг другу </a:t>
            </a:r>
            <a:r>
              <a:rPr lang="ru-RU" sz="2200" dirty="0" smtClean="0"/>
              <a:t>улыбнемся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2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 smtClean="0"/>
              <a:t>-Я </a:t>
            </a:r>
            <a:r>
              <a:rPr lang="ru-RU" sz="2200" dirty="0"/>
              <a:t>улыбнусь вам, а вы друг другу,</a:t>
            </a:r>
          </a:p>
          <a:p>
            <a:r>
              <a:rPr lang="ru-RU" sz="2200" dirty="0" smtClean="0"/>
              <a:t>чтобы </a:t>
            </a:r>
            <a:r>
              <a:rPr lang="ru-RU" sz="2200" dirty="0"/>
              <a:t>у нас с вами было весь день хорошее </a:t>
            </a:r>
            <a:r>
              <a:rPr lang="ru-RU" sz="2200" dirty="0" smtClean="0"/>
              <a:t>настроение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48295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canchoose.ru/file/redactor/r_781243497cbc3526aca3cf0a2508dbee065317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75" b="79074"/>
          <a:stretch/>
        </p:blipFill>
        <p:spPr bwMode="auto">
          <a:xfrm>
            <a:off x="9127" y="0"/>
            <a:ext cx="449999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canchoose.ru/file/redactor/r_781243497cbc3526aca3cf0a2508dbee065317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75" b="79074"/>
          <a:stretch/>
        </p:blipFill>
        <p:spPr bwMode="auto">
          <a:xfrm>
            <a:off x="4644007" y="0"/>
            <a:ext cx="4499992" cy="301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24. ПРОЕКТЫ\Проект РАЗВИТИЕ РЕЧИ ДОШКОЛЬНИКОВ МЛАДШЕГО ВОЗРАСТА\16499138049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783" y="21879"/>
            <a:ext cx="3960440" cy="297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33765" y="301984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Введение в тему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7127" y="3437970"/>
            <a:ext cx="476231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700" dirty="0" smtClean="0"/>
              <a:t>Чтение стихотворения про грузовик.</a:t>
            </a:r>
          </a:p>
          <a:p>
            <a:pPr>
              <a:lnSpc>
                <a:spcPct val="150000"/>
              </a:lnSpc>
            </a:pPr>
            <a:r>
              <a:rPr lang="ru-RU" sz="1700" dirty="0" smtClean="0"/>
              <a:t>Перечисление частей машины, закрепление названий в хоровом и индивидуальном проговаривании</a:t>
            </a:r>
            <a:endParaRPr lang="ru-RU" sz="17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31" y="411510"/>
            <a:ext cx="4572000" cy="18331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200" dirty="0"/>
              <a:t>К нам приехала машина,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200" dirty="0"/>
              <a:t>Вот колеса, вот кабина,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200" dirty="0"/>
              <a:t>Вот руль, вот кузов,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200" dirty="0"/>
              <a:t>Кузов нужен ей для </a:t>
            </a:r>
            <a:r>
              <a:rPr lang="ru-RU" sz="2200" dirty="0" smtClean="0"/>
              <a:t>грузов</a:t>
            </a:r>
            <a:endParaRPr lang="ru-RU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712" y="3098956"/>
            <a:ext cx="4572000" cy="15199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1700" dirty="0" smtClean="0"/>
              <a:t>Ребята</a:t>
            </a:r>
            <a:r>
              <a:rPr lang="ru-RU" sz="1700" dirty="0"/>
              <a:t>, давайте рассмотрим нашу </a:t>
            </a:r>
            <a:r>
              <a:rPr lang="ru-RU" sz="1700" dirty="0" smtClean="0"/>
              <a:t>машину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1700" dirty="0" smtClean="0"/>
              <a:t>Какие </a:t>
            </a:r>
            <a:r>
              <a:rPr lang="ru-RU" sz="1700" dirty="0"/>
              <a:t>части есть у грузовой машины</a:t>
            </a:r>
            <a:r>
              <a:rPr lang="ru-RU" sz="1700" dirty="0" smtClean="0"/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700" dirty="0" smtClean="0"/>
              <a:t>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sz="17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4371" y="3858907"/>
            <a:ext cx="4389920" cy="3722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700" dirty="0" smtClean="0"/>
              <a:t>(Кабина</a:t>
            </a:r>
            <a:r>
              <a:rPr lang="ru-RU" sz="1700" dirty="0"/>
              <a:t>, кузов, колёса, двери, руль, </a:t>
            </a:r>
            <a:r>
              <a:rPr lang="ru-RU" sz="1700" dirty="0" smtClean="0"/>
              <a:t>сиденья)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132188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canchoose.ru/file/redactor/r_781243497cbc3526aca3cf0a2508dbee065317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75" b="79074"/>
          <a:stretch/>
        </p:blipFill>
        <p:spPr bwMode="auto">
          <a:xfrm>
            <a:off x="1" y="0"/>
            <a:ext cx="421195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799943"/>
            <a:ext cx="4932040" cy="1029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705372" y="-31054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Обобщающее слово «Транспорт»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8" name="Picture 4" descr="Самолёт построим сами, Понесёмся над лесами.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7"/>
          <a:stretch/>
        </p:blipFill>
        <p:spPr bwMode="auto">
          <a:xfrm>
            <a:off x="4425270" y="2277547"/>
            <a:ext cx="1825168" cy="14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ach drawing leyland bus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04616" y="1008552"/>
            <a:ext cx="2215035" cy="81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.artfile.me/wallpaper/30-06-2018/8000x5634/vektornaya-grafika-tehnika--equipment-fo-13581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809" y="-42721281"/>
            <a:ext cx="59917200" cy="4219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Рисунок 8-летней девочки из Житомира нанесут на космическую ракету Arian-5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961" y="3685843"/>
            <a:ext cx="1851440" cy="139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24. ПРОЕКТЫ\Проект РАЗВИТИЕ РЕЧИ ДОШКОЛЬНИКОВ МЛАДШЕГО ВОЗРАСТА\164991382005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77" y="1208213"/>
            <a:ext cx="4021656" cy="301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34443" y="1065162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700" dirty="0"/>
              <a:t>Дом по улице идёт,</a:t>
            </a:r>
          </a:p>
          <a:p>
            <a:r>
              <a:rPr lang="ru-RU" sz="1700" dirty="0"/>
              <a:t>На работу всех везёт</a:t>
            </a:r>
          </a:p>
          <a:p>
            <a:r>
              <a:rPr lang="ru-RU" sz="1700" dirty="0"/>
              <a:t>Не на курьих тонких ножках</a:t>
            </a:r>
          </a:p>
          <a:p>
            <a:r>
              <a:rPr lang="ru-RU" sz="1700" dirty="0"/>
              <a:t>А в резиновых сапожках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62687" y="2420231"/>
            <a:ext cx="285696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/>
              <a:t>Очень быстро в небе мчится</a:t>
            </a:r>
          </a:p>
          <a:p>
            <a:r>
              <a:rPr lang="ru-RU" sz="1700" dirty="0"/>
              <a:t>Удивительная птица.</a:t>
            </a:r>
          </a:p>
          <a:p>
            <a:r>
              <a:rPr lang="ru-RU" sz="1700" dirty="0"/>
              <a:t>Ввысь летит на ней пилот.</a:t>
            </a:r>
          </a:p>
          <a:p>
            <a:r>
              <a:rPr lang="ru-RU" sz="1700" dirty="0"/>
              <a:t>Что за птица?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91980" y="4227934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700" dirty="0"/>
              <a:t>По волнам дворец плывёт,</a:t>
            </a:r>
          </a:p>
          <a:p>
            <a:r>
              <a:rPr lang="ru-RU" sz="1700" dirty="0"/>
              <a:t>На себе людей везёт. </a:t>
            </a:r>
          </a:p>
        </p:txBody>
      </p:sp>
    </p:spTree>
    <p:extLst>
      <p:ext uri="{BB962C8B-B14F-4D97-AF65-F5344CB8AC3E}">
        <p14:creationId xmlns:p14="http://schemas.microsoft.com/office/powerpoint/2010/main" val="162772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canchoose.ru/file/redactor/r_781243497cbc3526aca3cf0a2508dbee065317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75" b="79074"/>
          <a:stretch/>
        </p:blipFill>
        <p:spPr bwMode="auto">
          <a:xfrm>
            <a:off x="4211960" y="936923"/>
            <a:ext cx="493204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83518"/>
            <a:ext cx="9144000" cy="514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5918"/>
            <a:ext cx="9144000" cy="1356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-66082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Физминутка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D:\24. ПРОЕКТЫ\Проект РАЗВИТИЕ РЕЧИ ДОШКОЛЬНИКОВ МЛАДШЕГО ВОЗРАСТА\16499138617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422" y="1092864"/>
            <a:ext cx="4763240" cy="35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" y="1275606"/>
            <a:ext cx="42963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Речь с движениями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Работа над направленной воздушной струей и силой выдоха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/>
              <a:t>Уточнение артикуляционного уклада звука «С»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Работа над силой голоса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481275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Игра «Насос»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55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canchoose.ru/file/redactor/r_781243497cbc3526aca3cf0a2508dbee06531771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75" b="79074"/>
          <a:stretch/>
        </p:blipFill>
        <p:spPr bwMode="auto">
          <a:xfrm>
            <a:off x="0" y="843558"/>
            <a:ext cx="493204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83518"/>
            <a:ext cx="9144000" cy="514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5918"/>
            <a:ext cx="9144000" cy="1356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-66082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Закрепление материала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7641" y="836634"/>
            <a:ext cx="43328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Развитие слухового внимания (аудиозапись</a:t>
            </a:r>
            <a:r>
              <a:rPr lang="ru-RU" sz="2000" dirty="0" smtClean="0"/>
              <a:t>)</a:t>
            </a:r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Закрепление названий частей </a:t>
            </a:r>
            <a:r>
              <a:rPr lang="ru-RU" sz="2000" dirty="0" smtClean="0"/>
              <a:t>автобуса </a:t>
            </a:r>
            <a:r>
              <a:rPr lang="ru-RU" sz="1200" b="1" dirty="0" smtClean="0"/>
              <a:t>(салон, колесо, руль, кабина, двери, фары)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Подбор слов-определений к </a:t>
            </a:r>
            <a:r>
              <a:rPr lang="ru-RU" sz="2000" dirty="0" smtClean="0"/>
              <a:t>словам-предметам </a:t>
            </a:r>
            <a:r>
              <a:rPr lang="ru-RU" sz="1200" b="1" dirty="0" smtClean="0"/>
              <a:t>(резиновое колесо)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Согласование существительных с прилагательными в роде и </a:t>
            </a:r>
            <a:r>
              <a:rPr lang="ru-RU" sz="2000" dirty="0" smtClean="0"/>
              <a:t>числе </a:t>
            </a:r>
            <a:r>
              <a:rPr lang="ru-RU" sz="1200" b="1" dirty="0" smtClean="0"/>
              <a:t>(салон большой, окна стеклянные, фары яркие)</a:t>
            </a:r>
            <a:endParaRPr lang="ru-RU" sz="1200" b="1" dirty="0"/>
          </a:p>
        </p:txBody>
      </p:sp>
      <p:pic>
        <p:nvPicPr>
          <p:cNvPr id="4098" name="Picture 2" descr="D:\24. ПРОЕКТЫ\Проект РАЗВИТИЕ РЕЧИ ДОШКОЛЬНИКОВ МЛАДШЕГО ВОЗРАСТА\164991386622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32" y="1131590"/>
            <a:ext cx="4594176" cy="344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4601911"/>
            <a:ext cx="3039743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Игра «Прогулка на автобусе»</a:t>
            </a:r>
          </a:p>
        </p:txBody>
      </p:sp>
      <p:pic>
        <p:nvPicPr>
          <p:cNvPr id="7" name="Бульдозер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163637" y="1563638"/>
            <a:ext cx="488483" cy="4884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63108" y="2052121"/>
            <a:ext cx="1343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Бульдозер</a:t>
            </a:r>
            <a:endParaRPr lang="ru-RU" sz="1200" b="1" dirty="0"/>
          </a:p>
        </p:txBody>
      </p:sp>
      <p:pic>
        <p:nvPicPr>
          <p:cNvPr id="11" name="поезд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266240" y="1556160"/>
            <a:ext cx="503438" cy="5034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05547" y="2059598"/>
            <a:ext cx="1343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Поезд</a:t>
            </a:r>
            <a:endParaRPr lang="ru-RU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91634" y="2059597"/>
            <a:ext cx="1343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Самолет</a:t>
            </a:r>
            <a:endParaRPr lang="ru-RU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011226" y="2052121"/>
            <a:ext cx="1343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Автомобиль</a:t>
            </a:r>
            <a:endParaRPr lang="ru-RU" sz="1200" b="1" dirty="0"/>
          </a:p>
        </p:txBody>
      </p:sp>
      <p:pic>
        <p:nvPicPr>
          <p:cNvPr id="5" name="самолет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301576" y="1552380"/>
            <a:ext cx="532815" cy="532815"/>
          </a:xfrm>
          <a:prstGeom prst="rect">
            <a:avLst/>
          </a:prstGeom>
        </p:spPr>
      </p:pic>
      <p:pic>
        <p:nvPicPr>
          <p:cNvPr id="12" name="феррари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66289" y="1501532"/>
            <a:ext cx="587078" cy="58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2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60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3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933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canchoose.ru/file/redactor/r_781243497cbc3526aca3cf0a2508dbee065317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75" b="79074"/>
          <a:stretch/>
        </p:blipFill>
        <p:spPr bwMode="auto">
          <a:xfrm>
            <a:off x="0" y="843558"/>
            <a:ext cx="478802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83518"/>
            <a:ext cx="9144000" cy="514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5918"/>
            <a:ext cx="9144000" cy="1356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-66082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Закрепление материала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9861" y="703734"/>
            <a:ext cx="42566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Упражнение в изменении существительных в родительном падеже</a:t>
            </a:r>
          </a:p>
          <a:p>
            <a:endParaRPr lang="ru-RU" sz="2000" dirty="0" smtClean="0"/>
          </a:p>
          <a:p>
            <a:r>
              <a:rPr lang="ru-RU" sz="1600" dirty="0" smtClean="0"/>
              <a:t>(Приемы: хоровое  и  индивидуальное проговаривание)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4601911"/>
            <a:ext cx="299774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Игра </a:t>
            </a:r>
            <a:r>
              <a:rPr lang="ru-RU" dirty="0" smtClean="0"/>
              <a:t>«Выставка транспорта»</a:t>
            </a:r>
            <a:endParaRPr lang="ru-RU" dirty="0"/>
          </a:p>
        </p:txBody>
      </p:sp>
      <p:pic>
        <p:nvPicPr>
          <p:cNvPr id="5122" name="Picture 2" descr="D:\24. ПРОЕКТЫ\Проект РАЗВИТИЕ РЕЧИ ДОШКОЛЬНИКОВ МЛАДШЕГО ВОЗРАСТА\164991139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2" y="1104680"/>
            <a:ext cx="4483079" cy="336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9731" y="305378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/>
              <a:t>Автобус какой? Быстрый, красный, большой</a:t>
            </a:r>
          </a:p>
          <a:p>
            <a:r>
              <a:rPr lang="ru-RU" sz="1400" b="1" dirty="0" smtClean="0"/>
              <a:t>Грузовик какой?</a:t>
            </a:r>
          </a:p>
          <a:p>
            <a:r>
              <a:rPr lang="ru-RU" sz="1400" b="1" dirty="0" smtClean="0"/>
              <a:t>Самолет какой?</a:t>
            </a:r>
          </a:p>
          <a:p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39731" y="4124857"/>
            <a:ext cx="43005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Колесо из резины (какое?)  </a:t>
            </a:r>
            <a:r>
              <a:rPr lang="ru-RU" sz="1400" b="1" dirty="0" smtClean="0"/>
              <a:t>- резиновое </a:t>
            </a:r>
            <a:endParaRPr lang="ru-RU" sz="1400" b="1" dirty="0"/>
          </a:p>
          <a:p>
            <a:r>
              <a:rPr lang="ru-RU" sz="1400" b="1" dirty="0"/>
              <a:t>Кабина из железа (какая?)</a:t>
            </a:r>
          </a:p>
          <a:p>
            <a:r>
              <a:rPr lang="ru-RU" sz="1400" b="1" dirty="0"/>
              <a:t>Руль из пластмассы (какой?)</a:t>
            </a:r>
          </a:p>
          <a:p>
            <a:r>
              <a:rPr lang="ru-RU" sz="1400" b="1" dirty="0"/>
              <a:t>Окно из стекла (какое?)</a:t>
            </a:r>
          </a:p>
        </p:txBody>
      </p:sp>
    </p:spTree>
    <p:extLst>
      <p:ext uri="{BB962C8B-B14F-4D97-AF65-F5344CB8AC3E}">
        <p14:creationId xmlns:p14="http://schemas.microsoft.com/office/powerpoint/2010/main" val="321727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864</Words>
  <Application>Microsoft Office PowerPoint</Application>
  <PresentationFormat>Экран (16:9)</PresentationFormat>
  <Paragraphs>155</Paragraphs>
  <Slides>13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Пользователь Windows</cp:lastModifiedBy>
  <cp:revision>65</cp:revision>
  <dcterms:created xsi:type="dcterms:W3CDTF">2022-04-13T04:07:06Z</dcterms:created>
  <dcterms:modified xsi:type="dcterms:W3CDTF">2022-04-18T10:19:40Z</dcterms:modified>
</cp:coreProperties>
</file>